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995" r:id="rId7"/>
    <p:sldMasterId id="2147484177" r:id="rId8"/>
    <p:sldMasterId id="2147484510" r:id="rId9"/>
    <p:sldMasterId id="2147484522" r:id="rId10"/>
    <p:sldMasterId id="2147484534" r:id="rId11"/>
    <p:sldMasterId id="2147484546" r:id="rId12"/>
    <p:sldMasterId id="2147484558" r:id="rId13"/>
    <p:sldMasterId id="2147484570" r:id="rId14"/>
    <p:sldMasterId id="2147484582" r:id="rId15"/>
    <p:sldMasterId id="2147484594" r:id="rId16"/>
    <p:sldMasterId id="2147484606" r:id="rId17"/>
    <p:sldMasterId id="2147484618" r:id="rId18"/>
  </p:sldMasterIdLst>
  <p:notesMasterIdLst>
    <p:notesMasterId r:id="rId140"/>
  </p:notesMasterIdLst>
  <p:sldIdLst>
    <p:sldId id="258" r:id="rId19"/>
    <p:sldId id="577" r:id="rId20"/>
    <p:sldId id="578" r:id="rId21"/>
    <p:sldId id="579" r:id="rId22"/>
    <p:sldId id="580" r:id="rId23"/>
    <p:sldId id="581" r:id="rId24"/>
    <p:sldId id="582" r:id="rId25"/>
    <p:sldId id="583" r:id="rId26"/>
    <p:sldId id="584" r:id="rId27"/>
    <p:sldId id="585" r:id="rId28"/>
    <p:sldId id="269" r:id="rId29"/>
    <p:sldId id="270" r:id="rId30"/>
    <p:sldId id="271" r:id="rId31"/>
    <p:sldId id="272" r:id="rId32"/>
    <p:sldId id="274" r:id="rId33"/>
    <p:sldId id="275" r:id="rId34"/>
    <p:sldId id="276" r:id="rId35"/>
    <p:sldId id="277" r:id="rId36"/>
    <p:sldId id="278" r:id="rId37"/>
    <p:sldId id="479" r:id="rId38"/>
    <p:sldId id="483" r:id="rId39"/>
    <p:sldId id="555" r:id="rId40"/>
    <p:sldId id="488" r:id="rId41"/>
    <p:sldId id="489" r:id="rId42"/>
    <p:sldId id="490" r:id="rId43"/>
    <p:sldId id="420" r:id="rId44"/>
    <p:sldId id="478" r:id="rId45"/>
    <p:sldId id="556" r:id="rId46"/>
    <p:sldId id="557" r:id="rId47"/>
    <p:sldId id="558" r:id="rId48"/>
    <p:sldId id="567" r:id="rId49"/>
    <p:sldId id="569" r:id="rId50"/>
    <p:sldId id="568" r:id="rId51"/>
    <p:sldId id="570" r:id="rId52"/>
    <p:sldId id="559" r:id="rId53"/>
    <p:sldId id="571" r:id="rId54"/>
    <p:sldId id="560" r:id="rId55"/>
    <p:sldId id="561" r:id="rId56"/>
    <p:sldId id="572" r:id="rId57"/>
    <p:sldId id="562" r:id="rId58"/>
    <p:sldId id="563" r:id="rId59"/>
    <p:sldId id="564" r:id="rId60"/>
    <p:sldId id="565" r:id="rId61"/>
    <p:sldId id="573" r:id="rId62"/>
    <p:sldId id="566" r:id="rId63"/>
    <p:sldId id="425" r:id="rId64"/>
    <p:sldId id="476" r:id="rId65"/>
    <p:sldId id="394" r:id="rId66"/>
    <p:sldId id="395" r:id="rId67"/>
    <p:sldId id="396" r:id="rId68"/>
    <p:sldId id="586" r:id="rId69"/>
    <p:sldId id="587" r:id="rId70"/>
    <p:sldId id="588" r:id="rId71"/>
    <p:sldId id="589" r:id="rId72"/>
    <p:sldId id="590" r:id="rId73"/>
    <p:sldId id="591" r:id="rId74"/>
    <p:sldId id="592" r:id="rId75"/>
    <p:sldId id="593" r:id="rId76"/>
    <p:sldId id="594" r:id="rId77"/>
    <p:sldId id="595" r:id="rId78"/>
    <p:sldId id="596" r:id="rId79"/>
    <p:sldId id="597" r:id="rId80"/>
    <p:sldId id="598" r:id="rId81"/>
    <p:sldId id="599" r:id="rId82"/>
    <p:sldId id="600" r:id="rId83"/>
    <p:sldId id="601" r:id="rId84"/>
    <p:sldId id="602" r:id="rId85"/>
    <p:sldId id="603" r:id="rId86"/>
    <p:sldId id="604" r:id="rId87"/>
    <p:sldId id="605" r:id="rId88"/>
    <p:sldId id="606" r:id="rId89"/>
    <p:sldId id="607" r:id="rId90"/>
    <p:sldId id="608" r:id="rId91"/>
    <p:sldId id="609" r:id="rId92"/>
    <p:sldId id="610" r:id="rId93"/>
    <p:sldId id="611" r:id="rId94"/>
    <p:sldId id="612" r:id="rId95"/>
    <p:sldId id="613" r:id="rId96"/>
    <p:sldId id="614" r:id="rId97"/>
    <p:sldId id="615" r:id="rId98"/>
    <p:sldId id="616" r:id="rId99"/>
    <p:sldId id="617" r:id="rId100"/>
    <p:sldId id="618" r:id="rId101"/>
    <p:sldId id="619" r:id="rId102"/>
    <p:sldId id="620" r:id="rId103"/>
    <p:sldId id="621" r:id="rId104"/>
    <p:sldId id="622" r:id="rId105"/>
    <p:sldId id="623" r:id="rId106"/>
    <p:sldId id="624" r:id="rId107"/>
    <p:sldId id="625" r:id="rId108"/>
    <p:sldId id="626" r:id="rId109"/>
    <p:sldId id="627" r:id="rId110"/>
    <p:sldId id="628" r:id="rId111"/>
    <p:sldId id="644" r:id="rId112"/>
    <p:sldId id="629" r:id="rId113"/>
    <p:sldId id="630" r:id="rId114"/>
    <p:sldId id="631" r:id="rId115"/>
    <p:sldId id="632" r:id="rId116"/>
    <p:sldId id="633" r:id="rId117"/>
    <p:sldId id="634" r:id="rId118"/>
    <p:sldId id="635" r:id="rId119"/>
    <p:sldId id="636" r:id="rId120"/>
    <p:sldId id="637" r:id="rId121"/>
    <p:sldId id="638" r:id="rId122"/>
    <p:sldId id="639" r:id="rId123"/>
    <p:sldId id="640" r:id="rId124"/>
    <p:sldId id="641" r:id="rId125"/>
    <p:sldId id="642" r:id="rId126"/>
    <p:sldId id="643" r:id="rId127"/>
    <p:sldId id="458" r:id="rId128"/>
    <p:sldId id="427" r:id="rId129"/>
    <p:sldId id="574" r:id="rId130"/>
    <p:sldId id="575" r:id="rId131"/>
    <p:sldId id="576" r:id="rId132"/>
    <p:sldId id="413" r:id="rId133"/>
    <p:sldId id="518" r:id="rId134"/>
    <p:sldId id="519" r:id="rId135"/>
    <p:sldId id="520" r:id="rId136"/>
    <p:sldId id="521" r:id="rId137"/>
    <p:sldId id="522" r:id="rId138"/>
    <p:sldId id="523" r:id="rId139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0C0"/>
    <a:srgbClr val="BDD6E1"/>
    <a:srgbClr val="008000"/>
    <a:srgbClr val="00B0F0"/>
    <a:srgbClr val="11FFFC"/>
    <a:srgbClr val="E3E74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38" autoAdjust="0"/>
    <p:restoredTop sz="94660"/>
  </p:normalViewPr>
  <p:slideViewPr>
    <p:cSldViewPr>
      <p:cViewPr varScale="1">
        <p:scale>
          <a:sx n="68" d="100"/>
          <a:sy n="68" d="100"/>
        </p:scale>
        <p:origin x="-114" y="-10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38" Type="http://schemas.openxmlformats.org/officeDocument/2006/relationships/slide" Target="slides/slide120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28" Type="http://schemas.openxmlformats.org/officeDocument/2006/relationships/slide" Target="slides/slide110.xml"/><Relationship Id="rId14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18" Type="http://schemas.openxmlformats.org/officeDocument/2006/relationships/slide" Target="slides/slide100.xml"/><Relationship Id="rId134" Type="http://schemas.openxmlformats.org/officeDocument/2006/relationships/slide" Target="slides/slide116.xml"/><Relationship Id="rId139" Type="http://schemas.openxmlformats.org/officeDocument/2006/relationships/slide" Target="slides/slide12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4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116" Type="http://schemas.openxmlformats.org/officeDocument/2006/relationships/slide" Target="slides/slide98.xml"/><Relationship Id="rId124" Type="http://schemas.openxmlformats.org/officeDocument/2006/relationships/slide" Target="slides/slide106.xml"/><Relationship Id="rId129" Type="http://schemas.openxmlformats.org/officeDocument/2006/relationships/slide" Target="slides/slide111.xml"/><Relationship Id="rId137" Type="http://schemas.openxmlformats.org/officeDocument/2006/relationships/slide" Target="slides/slide11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11" Type="http://schemas.openxmlformats.org/officeDocument/2006/relationships/slide" Target="slides/slide93.xml"/><Relationship Id="rId132" Type="http://schemas.openxmlformats.org/officeDocument/2006/relationships/slide" Target="slides/slide114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14" Type="http://schemas.openxmlformats.org/officeDocument/2006/relationships/slide" Target="slides/slide96.xml"/><Relationship Id="rId119" Type="http://schemas.openxmlformats.org/officeDocument/2006/relationships/slide" Target="slides/slide101.xml"/><Relationship Id="rId127" Type="http://schemas.openxmlformats.org/officeDocument/2006/relationships/slide" Target="slides/slide10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30" Type="http://schemas.openxmlformats.org/officeDocument/2006/relationships/slide" Target="slides/slide112.xml"/><Relationship Id="rId135" Type="http://schemas.openxmlformats.org/officeDocument/2006/relationships/slide" Target="slides/slide117.xml"/><Relationship Id="rId14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120" Type="http://schemas.openxmlformats.org/officeDocument/2006/relationships/slide" Target="slides/slide102.xml"/><Relationship Id="rId125" Type="http://schemas.openxmlformats.org/officeDocument/2006/relationships/slide" Target="slides/slide107.xml"/><Relationship Id="rId14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slide" Target="slides/slide97.xml"/><Relationship Id="rId131" Type="http://schemas.openxmlformats.org/officeDocument/2006/relationships/slide" Target="slides/slide113.xml"/><Relationship Id="rId136" Type="http://schemas.openxmlformats.org/officeDocument/2006/relationships/slide" Target="slides/slide118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FF0489B2-F6AA-4AAE-A4C8-5F4FA1866E2F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224D777E-DC31-4B9D-B52C-CE45976E45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2146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6D256A-3239-47A4-93AF-CD7BB4703F9F}" type="slidenum">
              <a:rPr lang="es-ES" smtClean="0">
                <a:latin typeface="Times" pitchFamily="18" charset="0"/>
              </a:rPr>
              <a:pPr>
                <a:defRPr/>
              </a:pPr>
              <a:t>23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6BDD49-3EB9-468F-B087-7D26461B2BDC}" type="slidenum">
              <a:rPr lang="es-ES" smtClean="0">
                <a:latin typeface="Times" pitchFamily="18" charset="0"/>
              </a:rPr>
              <a:pPr>
                <a:defRPr/>
              </a:pPr>
              <a:t>25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3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1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16.xml"/><Relationship Id="rId4" Type="http://schemas.openxmlformats.org/officeDocument/2006/relationships/tags" Target="../tags/tag101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16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slideMaster" Target="../slideMasters/slideMaster16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16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7A5FA-7F5A-4235-96C9-D1A26F7D66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2058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25DD8-82E1-40BD-86BD-8AEB9A40A71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735768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572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279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223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51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123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448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481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914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494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43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17F78-1094-4740-8F17-C8B2C5E0AD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933905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226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2CD61-EFE4-4B1C-8654-3A8C0DE8B29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37412"/>
      </p:ext>
    </p:extLst>
  </p:cSld>
  <p:clrMapOvr>
    <a:masterClrMapping/>
  </p:clrMapOvr>
  <p:transition spd="slow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C8AA3-7F35-4137-A616-7DE42517433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0497"/>
      </p:ext>
    </p:extLst>
  </p:cSld>
  <p:clrMapOvr>
    <a:masterClrMapping/>
  </p:clrMapOvr>
  <p:transition spd="slow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40521-FA34-44DF-99FB-06E8E3C3F38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36360"/>
      </p:ext>
    </p:extLst>
  </p:cSld>
  <p:clrMapOvr>
    <a:masterClrMapping/>
  </p:clrMapOvr>
  <p:transition spd="slow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7C8AD-3988-4FDC-B912-25EB9AB6055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95425"/>
      </p:ext>
    </p:extLst>
  </p:cSld>
  <p:clrMapOvr>
    <a:masterClrMapping/>
  </p:clrMapOvr>
  <p:transition spd="slow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E4F89-621C-4584-BCF5-168F6A9639B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75204"/>
      </p:ext>
    </p:extLst>
  </p:cSld>
  <p:clrMapOvr>
    <a:masterClrMapping/>
  </p:clrMapOvr>
  <p:transition spd="slow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1A871-5840-4F82-8FB4-ABDC5E5432C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92415"/>
      </p:ext>
    </p:extLst>
  </p:cSld>
  <p:clrMapOvr>
    <a:masterClrMapping/>
  </p:clrMapOvr>
  <p:transition spd="slow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28338-480D-46EB-B41E-D5CF7377951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35309"/>
      </p:ext>
    </p:extLst>
  </p:cSld>
  <p:clrMapOvr>
    <a:masterClrMapping/>
  </p:clrMapOvr>
  <p:transition spd="slow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027F0-73B6-4B9B-8815-B177095981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36130"/>
      </p:ext>
    </p:extLst>
  </p:cSld>
  <p:clrMapOvr>
    <a:masterClrMapping/>
  </p:clrMapOvr>
  <p:transition spd="slow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AC15F-9C91-488B-AB95-47671D7499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23092"/>
      </p:ext>
    </p:extLst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F0BCE-2D27-4299-B8BE-2DF3A96ED0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643840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4253D-2800-4340-B55F-D3AF067F608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73425"/>
      </p:ext>
    </p:extLst>
  </p:cSld>
  <p:clrMapOvr>
    <a:masterClrMapping/>
  </p:clrMapOvr>
  <p:transition spd="slow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B8C8F-E0D1-42E7-93B8-8B088A70DC8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73370"/>
      </p:ext>
    </p:extLst>
  </p:cSld>
  <p:clrMapOvr>
    <a:masterClrMapping/>
  </p:clrMapOvr>
  <p:transition spd="slow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6B2A-F330-4A00-B9C8-3BC4A47B30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AD91D-CB76-47D0-A48C-32AC86E8A4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14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E99CC-77AE-48D2-BDCA-AEA7F60D3D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ED09-7195-4154-B702-00F2A66443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331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4D967-9FD8-4294-AC31-83E4E527EE3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5EB20-1D06-4907-8E0B-56C08897ECA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785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5CFF-3DF8-4896-BA29-EFF2770B03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B4573-D99B-4FD2-922E-3B0C3FA774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7355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4FA29-C011-44B4-B578-915B654E8A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0301C-CAF4-4772-989C-1BC77320EC9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694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E6212-3546-4CC6-9AD6-33ACBACBD2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912F2-CC22-4BEF-9531-88990515C6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321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2BB27-3C1C-4269-82B0-3514003EC03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27C7C-E586-48B8-B0FB-5788B4A7783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450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1FC11-DB37-4917-991B-4AC7A07E43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37E9E-1E12-4F55-9F4C-1BFBFCDCC16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48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8B39C-753B-4CA4-B5D7-07D5B36098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886434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3ADEC-9D54-449D-81CA-29723FD54ED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A06F5-F1A3-4D06-91D3-13CA674544D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609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1B1D1-E8F4-45D3-BCE9-555840CD3A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4E00C-48A1-4F9C-BFD6-DAF30011FFB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945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331AE-9C59-429B-A1CB-275DD869DB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42A5E-771E-488C-9D5B-E1111DAFBA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867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6B83C-F1AF-43E2-AAE3-D2AA8509EDF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051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C2CBB-3D25-4FD9-8013-B27A8BA395A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1950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60729-AE8E-460B-9D03-2D0A581D0E6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454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80FCD-7E07-4865-B8D5-04BE93BCC94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9686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A976F-2F62-4D2B-9739-9211D4AC49C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9257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FE301-6CCE-47CF-B349-339BADE7EB0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492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C5D5B-9282-4B77-86C0-F2473891B08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804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7235B-8F84-4288-AA9F-3EAFACB26A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678279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9108D-3D78-4A3E-BDCB-F0624F0CCD8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1785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A7DFE-B922-4D9B-9A5F-CD0DD0BB5F3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161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2F53E-1641-4C43-9D2F-C4E506B035E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524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F1DD2-5954-4C6E-94A8-52F16E3F21C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144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5DD79-2DCC-4B18-B974-EEA34E9E2B1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6296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97113-A02A-4E6D-9790-7281311A58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733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4B4D9-6327-4315-86F9-C5B97FF8029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636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2182-E2DB-4B70-81F2-16C7236224B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03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F68B2-5C99-4989-A6D3-290B7153092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251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A9A56-2959-4EB6-AD98-8A2D1CD8450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82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4F4DC-C663-4D39-972E-9A9E9C0964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9331558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811C0-FE0D-49DC-BF27-5CAC5E295FC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584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51CAF-A5AD-439F-B5B4-172A2D0C870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9846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2DC61-0523-4296-8C4F-A66C5552172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411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F9CEB-9AA8-448D-95F5-9ACCD004095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2282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2F36E-91BD-41CC-AE21-01AF0B6E1DC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501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FD919-C886-4055-81CD-38B0B855D0F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48ED-C3A3-452D-B80B-739CFA2CC6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764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E768A-9A9A-44A2-B8BD-8D5D9505D2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327EC-6451-416C-A51D-83C0D19BAA5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507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D91BC-D17A-4987-8D2A-425CEC9C171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C025D-6B2A-4A72-958A-CC5DA41531A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714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15274-F34F-4CBB-8820-D74FDF7BF72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B3354-AEDE-4EF3-AF0F-C18E1161216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373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D9DF0-3476-4F37-B252-5F2B4195868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4CB8D-7B91-414A-987A-0DB7759146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89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3D1D1-4738-4303-B55F-90BFDA8FD3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49314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FAD59-486C-4E48-B754-5B94DC1AF6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D31D1-66C3-4A17-8493-9F4D17C483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2912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9E790-3CB9-420E-B655-0EBAC15328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CFE08-7A94-46C3-98AA-E9EEF60222F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577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D34AC-7D25-49E4-957D-1BCC6C552B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E1EDB-FC75-4EBD-B20A-1A509FD0A3F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120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5C634-A3ED-4198-ADE0-9CB8AF2D2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E786A-2873-4E6C-AE88-EE584676CE4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902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B60E9-26E0-4817-8F39-93561DF518D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8D8E1-18B2-4889-8ECF-40D6BEE93FF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1953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27C62-DB9C-42A2-A740-B880B12913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BFB14-583F-4D2F-B666-29CCCD112C0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848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5182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429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583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65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3126E-FC83-4C14-8FB0-9BAEB9EA4C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721225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7134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86531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858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7108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3019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7807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7769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1568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670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3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F1341-3207-4130-A634-324C5B7B5C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900967"/>
      </p:ext>
    </p:extLst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171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6084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3429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3657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5576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723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6425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9641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5BAB9-461A-471F-99F2-04033F88271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1A6A3-7255-4E94-A0CE-E9AC775E0A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8631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FCBE7-29C1-40B1-A6CD-8D5DCFFD2B5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4EEB0-DF9D-4F31-9ECF-859FAB5E023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4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468C4-FA3E-4A16-81EF-73DAF4DD96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932153"/>
      </p:ext>
    </p:extLst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A163E-3718-4123-9CD6-3A7C70DF38D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2D096-2D8D-487F-909D-45341BFD50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25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C6A8C-BD2D-4325-B739-635ED834CF2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D6257-8529-4E30-9222-DAD57CF61A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1250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D3559-F575-41DC-9678-05592B284A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DD2E4-61E7-4FD2-A15A-5498BCD1FE3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41773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6CBCF-FAE7-4B0C-9982-85C703162E1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3EB0F-F31B-4037-98F5-4D280A370D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299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74D0E-3EF2-4406-8670-9F60BA9BDFD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6B60C-FE30-4508-B0B9-8522F2D5576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3164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02F0B-88D6-4F64-AEFD-B756FBA2A47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B15C1-69EC-4D4A-804F-0D1AF6297A7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6934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B33B7-F562-4662-982A-B052EB3E4A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1E267-9879-4FC7-89F2-8FB721229A7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39298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02946-765F-44C1-BE7E-3746FEE735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6FBDF-656E-452A-B197-11C5666670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1967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981EB-7ECE-48D1-9B7B-148B23E547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C4EA6-3DD7-41E2-AFE2-74B2728109F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87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3840E-73CB-4D00-B888-77C32C1CC2C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6243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6F0E0-7A13-48D6-802B-00FAE3EA0D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908706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52927-2BE3-494E-BF6C-A4F8C2B32E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003075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4D29F-C4BB-4EAF-A3D1-18A074DE5D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653919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4522F-5718-4059-AE1B-04E8E45D0A64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F89A7-37CD-457F-96B9-9E711B3841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807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A72E0-2723-44DD-ADB5-D484D2B0067B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29BAD-DDC7-4BDC-A5E3-E04A078E19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157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55990-5939-4823-87E5-776B5C5523B3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57725-EBCF-4136-AD56-75A2580AEF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9568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5416B-356F-42F5-98D6-7835D1F0F1DF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D9483-3E95-4E45-B699-FE56189AD1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425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19097-FCFE-445A-8738-7EE7AD46A677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2F6DB-126B-419F-A4F0-20A22AD84F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115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773A3-9D9D-457A-96C2-FF01A9D261EA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FF73E-F428-4E82-99C1-00065ACE54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086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101A6-AC0C-4B1D-8AE7-D14FC2F6FA72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4A12A-3C6C-4425-8B41-D74DAEA4EB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7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455C8-AC1D-4A28-ACF8-888C1FD8E24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010077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E088-B159-4482-9A44-4F1865CF547E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0B8C-03FA-4F72-9D36-AC9A29DB92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0311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CE5EE-FE1C-447E-B77F-4A876C8A5A1E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46F7A-D8ED-45D1-A694-C3212D573C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9963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9C7DD-5B32-4C3A-8210-77C56B8148B2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4DCF6-6E22-4559-841B-B43F99E238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606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ECF8A-3B04-4861-A641-0F6D080FD266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2041-9096-486F-8B57-6585C97939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689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CD9A1-9782-4ADF-A5C2-7C3425469B1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36232089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0A6B2-F56C-4485-8F11-519F3E79B27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72105186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4A58D-FA3A-4753-B876-3BB8F1BA7E6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91778410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36B54-53F6-4F12-BC2C-328F5D385BD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92573101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3F235-3D54-4097-BAEC-12B7E0898A9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3851214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C16D1-1648-423C-A3B8-65E1424CF8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99883985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E70FA-1DA9-4D5B-970C-7E24080B2E1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8442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CCE33-75C7-46B4-B107-B4316858AF0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73794839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FC555-A4AE-4CAA-916C-1728FAE193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49433082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93FBB-FC2A-4781-B4C3-6C20696FA60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49739470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BD810-1B80-4819-8FDC-6AC962C790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40503285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4016E-7E38-4C9A-B3BC-5F9C79B5C1C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9892555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40431-B847-46DF-B89F-91566C91D936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EFBE8-D424-4195-B8BD-E8104E3FF2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101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F172B-6544-4C2B-AC37-030465042919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D8FB7-D060-488C-86BE-7963BC22F3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7283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68D67-24D0-49DC-88EB-119BE7B156D1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21591-F54D-4C67-9D6B-EC02079C3F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7841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B9094-F9FB-4AED-95D0-31024DFF82A0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332B8-96DB-4E13-ACFB-DAE373EDFE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16665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A14AC-380E-42F0-ADD8-180C33FCD9E4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5B27D-6202-4409-9247-80B7938D70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048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4E8E2-7553-4018-92A6-D0D92B2D89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466140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9A436-742F-4F57-9C76-136357A85BEB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EEAEB-D7F8-43BA-9E29-E9C0157502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50348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7ED4E-C950-4320-BA28-E39649B599DA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49308-4240-4B82-AC13-3E02E5331D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3232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CA0B-7BD7-4FB5-95D6-CEE8DDD74369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DA8A6-3027-4933-B617-343B843D14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09964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FD34B-20D6-4F65-B732-BFA4C1892345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C11BB-8E5E-4BCF-B013-2B3096CC3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455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2BECF-8A18-44F1-A122-25750EA147F9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F9BC4-4CAB-462B-B019-FA44D7A513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16898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C47FA-4FFB-4542-90E2-E8949BEB0B5B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F6A8D-7620-4791-B35C-1F29DC6819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04520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7CF86-8A3E-46B6-996B-2E002231D8A0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3E9CA-6D51-40B2-B5A0-ECFF1E566D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4405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999BA-30D6-4220-80AA-4918E50BA243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D4DE-793B-455A-83CE-DA68B65CCF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7246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3D941-0861-4C3D-967C-F3F63C4FD0C3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909A0-8EA7-4B57-870B-585C9DC7B0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94464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4D4D4-9E96-4C3D-BEDD-D814DB878141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6B5FD-0E73-4A10-868A-D1F3390030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45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ACB44-7938-45EB-A67F-CD7513449F4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90068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A3826-9B5B-4D9C-B689-4C66CD3E9B3D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39FC1-426A-4584-9369-E0B27958AB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327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F0159-D8C9-4324-8B4C-1BFF2DFA55F9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45FC5-364B-4813-B0C7-3F544C1DFF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7923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16863-FC38-4233-957B-9A3EFF248FB5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5215C-2E6F-4E63-888B-D07E2323DE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88680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8EF2F-FEEE-4423-87B5-12F95DC429C4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5E458-ED13-4FB1-9110-ADE4C576A2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9353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8EA1D-A020-4A34-AC89-DBD8296DFACC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76099-5D21-4B5F-A250-5E288F13C4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39705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B89CC-924B-479B-B687-6A6DCC8DBDB9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2D7C9-CE7A-44FA-8BF7-3C3F9EBA54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00918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B292E-6D5A-4332-A5A6-EFF6A49C819D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4E6D7-78D4-49F5-A68B-3D68807F07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11768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5B8BD-6B16-42AD-9500-5CB456027437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67621-920E-45A9-9DB9-B0BF55B4C0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9540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61040-468A-4995-B15D-9BFE91A8FADB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8F2C9-A38B-4BED-BDDB-428A936501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8231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7C295-F8DC-4C6B-AD16-1113AE71B697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62F67-26F1-4D27-B89F-FA283C08C3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82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10719-F114-411F-9E85-BE468E47DF8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14505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355F9-D5C2-4DB6-83BF-CEF0E28B440F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E2025-E630-41D2-9579-0B37C21A54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38829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0EE07-38BC-4D89-AB78-168A4DEEAB06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4294E-4AAB-46D4-8F5C-0F3D1E1E65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8653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69234-8F08-45BA-913A-DE046EB67D17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439CD-9E1B-4634-B818-568A0B116D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0526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18120-FA45-46B3-807E-FA4C64493DB3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BDADA-F0D5-4C93-92BB-9649861F3E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72438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00F63-CDA0-4330-8D22-DB062783AAB9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2664B-22D4-4F87-AEA7-3AFC249402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1880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83FDA-E154-4152-9113-8FAA9B6ACF4F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0BCFF-6C01-4FC1-A252-91657466ED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0696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5B557-1B0E-417F-86E7-C36BAFEFDFD6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AEA4C-E383-48B0-A005-367990CA48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4223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4C100-4660-4405-987E-645AA52992C5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0C78C-1946-41E7-9F1E-BBC00FEF6E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4024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1C058-B54C-473B-8119-32BA402A050F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4F715-E365-47BE-AE84-D6E8A1B1C4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4787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0AFFA-9DAB-4992-AE94-C526549E898F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62111-0F49-498D-881B-1494D506C4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969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8DF27-65F6-44B5-9962-E6FC693118F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84277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0ABCE-A769-4C31-BF74-F335B493ABFA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E2466-9882-4C2B-868F-BFD0E86B2E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6162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65F8A-1FD4-430F-A60F-A7A22F4351E6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433A-6146-4FA8-B398-9F77999F05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7640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79619-6A72-49FB-ABD5-98488918F6AF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8EC8A-B8DA-4DCF-84F4-A0169E26F3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4047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6AB74-2D6B-463A-9C9B-177C47FB691E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72802-1760-4041-91A6-2481A2DC70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7567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E087D-36D1-4803-A4AF-7A779C4847FD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98D8C-F1FE-41B5-8D52-44AA929CE2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0380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70CAD-C290-4196-9278-22012C7AA50F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184DC-6075-4745-893C-252C3A4CC3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2345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B1289-8032-4531-9BC0-458A04BDBF9D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0450C-4E5F-45CA-8CC0-CDF1BD02B7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8604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C262E-D9C8-4901-BDA9-5796E6F44AB4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3BD9A-5546-42C2-ABD2-10E2A0E994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4693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FE04D-E7B0-451B-9A46-5D2232DC6E6B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F4901-B8A1-4693-9AF5-465188B582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4346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6DB17-BE88-4CE6-88B8-2551763A7F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C253-5744-4FE4-BD17-6A4C28F04C9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48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038C0-5AE4-432A-8105-4C9F0702CF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617559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E9EA-BED1-49B5-91D0-0877A45D33B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CD8F-90B5-49D9-97E2-34E800093B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363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A61C-D515-44E1-BF2F-3EAFCA40896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CBAB-299C-4FF2-B9D5-1786AAC6854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1317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5408-1534-42F2-A300-4BEADF7C4E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9445F-7B74-4C79-830E-A4BD7359A64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803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2114-AF1B-48DB-9347-0B8AC96A50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13E0-1BE2-4776-BA51-E13FF27E72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504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B054-FC9B-4402-9F0E-CFEA0AA5ECF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D538-1CC9-440B-BC0D-B59CFFED87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885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D9D8-1BAE-4C96-BE48-9D6A6713AC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B222-D4FD-4CDB-82EF-273762E438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764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78A9-7C4A-4711-9452-F417A91877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1783-7E7C-483D-9F64-49EE04D7EC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162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A7960-9AF7-4AC5-B3F5-9114FBC026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09662-71E2-4359-BB0D-D2523D34EFC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131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8629-9CC5-4C1C-AED3-BFE4100CB55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562A-186C-4031-8BB4-0E891ED4A32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662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80485-8BC8-4607-9677-ED2C1D45B5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16126-8EF2-460A-93CD-A2341FC699F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4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2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ags" Target="../tags/tag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ags" Target="../tags/tag64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67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tags" Target="../tags/tag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ags" Target="../tags/tag127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tags" Target="../tags/tag131.xml"/><Relationship Id="rId2" Type="http://schemas.openxmlformats.org/officeDocument/2006/relationships/slideLayout" Target="../slideLayouts/slideLayout178.xml"/><Relationship Id="rId16" Type="http://schemas.openxmlformats.org/officeDocument/2006/relationships/tags" Target="../tags/tag130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tags" Target="../tags/tag129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ags" Target="../tags/tag12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1052612A-FA9E-4044-952B-E3475445AEC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1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864D1C9-99A4-4F7E-9090-4F5DB570E39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1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26AD543-C299-4969-AE23-DBA331B87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93B7A56F-1A8A-486E-AB56-8FB2C28583BD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3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367726B-8CDB-4E4C-8C76-2C80C6DA210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8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1D9BD769-7EE1-41BE-AFF5-EE43EB32EED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5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  <p:sldLayoutId id="2147484578" r:id="rId8"/>
    <p:sldLayoutId id="2147484579" r:id="rId9"/>
    <p:sldLayoutId id="2147484580" r:id="rId10"/>
    <p:sldLayoutId id="21474845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F56424-EA00-44AF-8476-AF1BA96DC3D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DE183F-36A3-40DB-B16E-F568516FFC4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6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3" r:id="rId1"/>
    <p:sldLayoutId id="2147484584" r:id="rId2"/>
    <p:sldLayoutId id="2147484585" r:id="rId3"/>
    <p:sldLayoutId id="2147484586" r:id="rId4"/>
    <p:sldLayoutId id="2147484587" r:id="rId5"/>
    <p:sldLayoutId id="2147484588" r:id="rId6"/>
    <p:sldLayoutId id="2147484589" r:id="rId7"/>
    <p:sldLayoutId id="2147484590" r:id="rId8"/>
    <p:sldLayoutId id="2147484591" r:id="rId9"/>
    <p:sldLayoutId id="2147484592" r:id="rId10"/>
    <p:sldLayoutId id="21474845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9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5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7" r:id="rId1"/>
    <p:sldLayoutId id="2147484608" r:id="rId2"/>
    <p:sldLayoutId id="2147484609" r:id="rId3"/>
    <p:sldLayoutId id="2147484610" r:id="rId4"/>
    <p:sldLayoutId id="2147484611" r:id="rId5"/>
    <p:sldLayoutId id="2147484612" r:id="rId6"/>
    <p:sldLayoutId id="2147484613" r:id="rId7"/>
    <p:sldLayoutId id="2147484614" r:id="rId8"/>
    <p:sldLayoutId id="2147484615" r:id="rId9"/>
    <p:sldLayoutId id="2147484616" r:id="rId10"/>
    <p:sldLayoutId id="21474846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71163C-B0B9-4849-AE9A-6945E5A3C7E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DCB305F-58AD-48CD-A5FB-EB35C3FA5BD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8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9" r:id="rId1"/>
    <p:sldLayoutId id="2147484620" r:id="rId2"/>
    <p:sldLayoutId id="2147484621" r:id="rId3"/>
    <p:sldLayoutId id="2147484622" r:id="rId4"/>
    <p:sldLayoutId id="2147484623" r:id="rId5"/>
    <p:sldLayoutId id="2147484624" r:id="rId6"/>
    <p:sldLayoutId id="2147484625" r:id="rId7"/>
    <p:sldLayoutId id="2147484626" r:id="rId8"/>
    <p:sldLayoutId id="2147484627" r:id="rId9"/>
    <p:sldLayoutId id="2147484628" r:id="rId10"/>
    <p:sldLayoutId id="21474846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2A0644A-9620-44B2-9C6A-ACEC528F8C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D68313F-C9CB-4436-9FAA-C193EFC3520F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87A1594-2B06-4580-AE66-DA33CAAC8E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8DE8F99-91CE-49EF-A602-EC7CA623E54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19E1097-BB7A-4812-A5F4-C7E50288F98B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755CAAA-7CD3-450C-9FA7-93C5CFB2B2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644097-56B1-47B8-8146-46628656263D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5DE8B6-C606-4AC2-A910-F765A85B77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87A8EEF-B963-4470-B24E-47A3BDF9D0B2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224ED3F-43D4-48B3-82BA-81DBE39E5B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8B4DBAD-C235-4DE0-8CE8-B9D6E18A80A3}" type="datetimeFigureOut">
              <a:rPr lang="it-IT"/>
              <a:pPr>
                <a:defRPr/>
              </a:pPr>
              <a:t>18/02/2012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1A2B237-4B1E-40B2-A987-458056F24A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1C9F310-4AD7-4DFA-8DA5-C346276EB5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99539A5-44B6-4FE3-951E-3CA9F6E14F5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6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94.xml"/><Relationship Id="rId1" Type="http://schemas.openxmlformats.org/officeDocument/2006/relationships/themeOverride" Target="../theme/themeOverride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2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2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image" Target="../media/image44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2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image" Target="../media/image45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2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image" Target="../media/image46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2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1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image" Target="../media/image46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23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image" Target="../media/image48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23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2.xml"/><Relationship Id="rId1" Type="http://schemas.openxmlformats.org/officeDocument/2006/relationships/tags" Target="../tags/tag2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12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7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2.xml"/><Relationship Id="rId1" Type="http://schemas.openxmlformats.org/officeDocument/2006/relationships/tags" Target="../tags/tag24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17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2.xml"/><Relationship Id="rId1" Type="http://schemas.openxmlformats.org/officeDocument/2006/relationships/tags" Target="../tags/tag24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8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3.xml"/><Relationship Id="rId1" Type="http://schemas.openxmlformats.org/officeDocument/2006/relationships/tags" Target="../tags/tag25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7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2.xml"/><Relationship Id="rId1" Type="http://schemas.openxmlformats.org/officeDocument/2006/relationships/tags" Target="../tags/tag25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17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1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2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17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5" Type="http://schemas.openxmlformats.org/officeDocument/2006/relationships/image" Target="../media/image56.jpeg"/><Relationship Id="rId4" Type="http://schemas.openxmlformats.org/officeDocument/2006/relationships/slideLayout" Target="../slideLayouts/slideLayout17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image" Target="../media/image57.jpeg"/><Relationship Id="rId5" Type="http://schemas.openxmlformats.org/officeDocument/2006/relationships/slideLayout" Target="../slideLayouts/slideLayout172.xml"/><Relationship Id="rId4" Type="http://schemas.openxmlformats.org/officeDocument/2006/relationships/tags" Target="../tags/tag27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image" Target="../media/image58.jpeg"/><Relationship Id="rId5" Type="http://schemas.openxmlformats.org/officeDocument/2006/relationships/slideLayout" Target="../slideLayouts/slideLayout172.xml"/><Relationship Id="rId4" Type="http://schemas.openxmlformats.org/officeDocument/2006/relationships/tags" Target="../tags/tag27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image" Target="../media/image58.jpeg"/><Relationship Id="rId5" Type="http://schemas.openxmlformats.org/officeDocument/2006/relationships/slideLayout" Target="../slideLayouts/slideLayout172.xml"/><Relationship Id="rId4" Type="http://schemas.openxmlformats.org/officeDocument/2006/relationships/tags" Target="../tags/tag28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17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17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5" Type="http://schemas.openxmlformats.org/officeDocument/2006/relationships/image" Target="../media/image59.jpeg"/><Relationship Id="rId4" Type="http://schemas.openxmlformats.org/officeDocument/2006/relationships/slideLayout" Target="../slideLayouts/slideLayout17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5" Type="http://schemas.openxmlformats.org/officeDocument/2006/relationships/image" Target="../media/image56.jpeg"/><Relationship Id="rId4" Type="http://schemas.openxmlformats.org/officeDocument/2006/relationships/slideLayout" Target="../slideLayouts/slideLayout17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image" Target="../media/image57.jpeg"/><Relationship Id="rId5" Type="http://schemas.openxmlformats.org/officeDocument/2006/relationships/slideLayout" Target="../slideLayouts/slideLayout172.xml"/><Relationship Id="rId4" Type="http://schemas.openxmlformats.org/officeDocument/2006/relationships/tags" Target="../tags/tag29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2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2.xml"/><Relationship Id="rId1" Type="http://schemas.openxmlformats.org/officeDocument/2006/relationships/tags" Target="../tags/tag29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94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N:\05 Fotografie\Cattedrale\Toscana in fiore\Toscana in fiore 2008 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2" y="21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SETTIMA  DOMENICA </a:t>
            </a: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326262" y="5143500"/>
            <a:ext cx="46089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19 </a:t>
            </a: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febbraio </a:t>
            </a: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2012</a:t>
            </a:r>
            <a:endParaRPr lang="ca-ES" sz="4000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 loop="1">
            <p:snd r:embed="rId2" name="Resonemusw.wav"/>
          </p:stSnd>
        </p:sndAc>
      </p:transition>
    </mc:Choice>
    <mc:Fallback>
      <p:transition>
        <p:sndAc>
          <p:stSnd loop="1">
            <p:snd r:embed="rId2" name="Resonemus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5" descr="Immagine95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9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57875" y="1071563"/>
            <a:ext cx="328612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Dammi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la mano,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voglio restar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sempre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insieme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 te.</a:t>
            </a:r>
            <a:endParaRPr lang="it-IT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885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val="185865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Fede\Desktop\alberoib6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34" y="357166"/>
            <a:ext cx="8001056" cy="6247864"/>
          </a:xfrm>
          <a:prstGeom prst="rect">
            <a:avLst/>
          </a:prstGeom>
          <a:noFill/>
          <a:ln w="76200">
            <a:noFill/>
            <a:prstDash val="lgDashDot"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la morte non può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farci paura: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noi.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 chi vive di Te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vive per sempre.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con noi,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per noi,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Dio in mezzo a noi</a:t>
            </a:r>
          </a:p>
        </p:txBody>
      </p:sp>
    </p:spTree>
    <p:extLst>
      <p:ext uri="{BB962C8B-B14F-4D97-AF65-F5344CB8AC3E}">
        <p14:creationId xmlns:p14="http://schemas.microsoft.com/office/powerpoint/2010/main" val="310427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  <p:sp>
        <p:nvSpPr>
          <p:cNvPr id="4" name="Rettangolo 3">
            <a:hlinkClick r:id="rId3" action="ppaction://hlinksldjump"/>
          </p:cNvPr>
          <p:cNvSpPr/>
          <p:nvPr/>
        </p:nvSpPr>
        <p:spPr>
          <a:xfrm>
            <a:off x="8429652" y="5643578"/>
            <a:ext cx="4539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9905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C:\Users\Fede\Desktop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34" y="612845"/>
            <a:ext cx="8143932" cy="5632311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non è rimasta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fredda la terra: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per nutrirci di Te,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Pane di Vita;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ed infiammare col tuo amore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l'umanità.</a:t>
            </a:r>
          </a:p>
        </p:txBody>
      </p:sp>
    </p:spTree>
    <p:extLst>
      <p:ext uri="{BB962C8B-B14F-4D97-AF65-F5344CB8AC3E}">
        <p14:creationId xmlns:p14="http://schemas.microsoft.com/office/powerpoint/2010/main" val="12472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val="316378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C:\Users\Fede\Desktop\cie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34" y="428604"/>
            <a:ext cx="8286808" cy="5940088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noFill/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Sì, il Cielo è qui su questa terra:</a:t>
            </a:r>
          </a:p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ma ci porti con Te</a:t>
            </a:r>
          </a:p>
          <a:p>
            <a:pPr algn="r"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nella tua casa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dove vivremo insieme a Te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l'eternità.</a:t>
            </a:r>
          </a:p>
        </p:txBody>
      </p:sp>
    </p:spTree>
    <p:extLst>
      <p:ext uri="{BB962C8B-B14F-4D97-AF65-F5344CB8AC3E}">
        <p14:creationId xmlns:p14="http://schemas.microsoft.com/office/powerpoint/2010/main" val="2425153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val="1655560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Fede\Desktop\alberoib6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34" y="357166"/>
            <a:ext cx="8001056" cy="6247864"/>
          </a:xfrm>
          <a:prstGeom prst="rect">
            <a:avLst/>
          </a:prstGeom>
          <a:noFill/>
          <a:ln w="76200">
            <a:noFill/>
            <a:prstDash val="lgDashDot"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la morte non può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farci paura: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noi.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 chi vive di Te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vive per sempre.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con noi,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per noi,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Dio in mezzo a noi</a:t>
            </a:r>
          </a:p>
        </p:txBody>
      </p:sp>
    </p:spTree>
    <p:extLst>
      <p:ext uri="{BB962C8B-B14F-4D97-AF65-F5344CB8AC3E}">
        <p14:creationId xmlns:p14="http://schemas.microsoft.com/office/powerpoint/2010/main" val="222011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  <p:sp>
        <p:nvSpPr>
          <p:cNvPr id="4" name="Rettangolo 3">
            <a:hlinkClick r:id="rId3" action="ppaction://hlinksldjump"/>
          </p:cNvPr>
          <p:cNvSpPr/>
          <p:nvPr/>
        </p:nvSpPr>
        <p:spPr>
          <a:xfrm>
            <a:off x="8429652" y="5643578"/>
            <a:ext cx="4539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52922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13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85750"/>
            <a:ext cx="9144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Gesù Cristo,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31888"/>
            <a:ext cx="8501062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Il pane che ci hai donato, o Dio, in questo sacramento di salvezza, sia per tutti noi pegno sicuro di vita eterna. Per Cristo nostro Signore. 	                             </a:t>
            </a:r>
          </a:p>
          <a:p>
            <a:pPr algn="r" eaLnBrk="0" hangingPunct="0">
              <a:defRPr/>
            </a:pP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wisseduc.ch/stromboli/glossary/icons/as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642910" y="214290"/>
            <a:ext cx="814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MERCOLEDI’ DELLE CENERI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92943" y="1000108"/>
            <a:ext cx="7358114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prstClr val="black"/>
                </a:solidFill>
                <a:latin typeface="Stencil" pitchFamily="82" charset="0"/>
              </a:rPr>
              <a:t>Giorno di </a:t>
            </a:r>
          </a:p>
          <a:p>
            <a:r>
              <a:rPr lang="it-IT" sz="4000" dirty="0">
                <a:solidFill>
                  <a:prstClr val="black"/>
                </a:solidFill>
                <a:latin typeface="Stencil" pitchFamily="82" charset="0"/>
              </a:rPr>
              <a:t>penitenza</a:t>
            </a:r>
          </a:p>
          <a:p>
            <a:r>
              <a:rPr lang="it-IT" sz="4000" dirty="0">
                <a:solidFill>
                  <a:prstClr val="black"/>
                </a:solidFill>
                <a:latin typeface="Stencil" pitchFamily="82" charset="0"/>
              </a:rPr>
              <a:t>digiuno</a:t>
            </a:r>
          </a:p>
          <a:p>
            <a:r>
              <a:rPr lang="it-IT" sz="4000" dirty="0">
                <a:solidFill>
                  <a:prstClr val="black"/>
                </a:solidFill>
                <a:latin typeface="Stencil" pitchFamily="82" charset="0"/>
              </a:rPr>
              <a:t>astinenza dalla carni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928662" y="3714752"/>
            <a:ext cx="7286676" cy="13234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Ore 17.30 Messa pontificale</a:t>
            </a:r>
          </a:p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imposizione delle Ceneri</a:t>
            </a:r>
          </a:p>
        </p:txBody>
      </p:sp>
    </p:spTree>
    <p:extLst>
      <p:ext uri="{BB962C8B-B14F-4D97-AF65-F5344CB8AC3E}">
        <p14:creationId xmlns:p14="http://schemas.microsoft.com/office/powerpoint/2010/main" val="420375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Calibri"/>
              </a:rPr>
              <a:t>E con il tuo spirito. 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  <a:p>
            <a:pPr eaLnBrk="0" hangingPunct="0">
              <a:defRPr/>
            </a:pPr>
            <a:endParaRPr lang="it-IT" sz="4000" dirty="0">
              <a:solidFill>
                <a:prstClr val="black"/>
              </a:solidFill>
              <a:latin typeface="Calibri"/>
            </a:endParaRPr>
          </a:p>
          <a:p>
            <a:pPr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Calibri"/>
              </a:rPr>
              <a:t>Amen. 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  <a:p>
            <a:pPr eaLnBrk="0" hangingPunct="0">
              <a:defRPr/>
            </a:pPr>
            <a:endParaRPr lang="it-IT" sz="4000" dirty="0">
              <a:solidFill>
                <a:prstClr val="black"/>
              </a:solidFill>
              <a:latin typeface="Calibri"/>
            </a:endParaRPr>
          </a:p>
          <a:p>
            <a:pPr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Calibri"/>
              </a:rPr>
              <a:t>Rendiamo grazie a Dio. 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705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attedralepescia.it/Admin/coro/img/gallerie/carnevale2010/hq/Giovedi-grasso2010%200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705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14282" y="285728"/>
            <a:ext cx="8507457" cy="76020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tura MT Script Capitals" pitchFamily="66" charset="0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tura MT Script Capitals" pitchFamily="66" charset="0"/>
              </a:rPr>
              <a:t>Buon Carnevale</a:t>
            </a:r>
          </a:p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tura MT Script Capitals" pitchFamily="66" charset="0"/>
              </a:rPr>
              <a:t>e </a:t>
            </a:r>
          </a:p>
          <a:p>
            <a:pPr algn="ctr" eaLnBrk="0" hangingPunct="0">
              <a:defRPr/>
            </a:pPr>
            <a:r>
              <a:rPr lang="it-IT" sz="80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tura MT Script Capitals" pitchFamily="66" charset="0"/>
              </a:rPr>
              <a:t>Buona Domenica</a:t>
            </a:r>
          </a:p>
          <a:p>
            <a:pPr algn="ctr" eaLnBrk="0" hangingPunct="0"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</a:endParaRPr>
          </a:p>
          <a:p>
            <a:pPr algn="ctr" eaLnBrk="0" hangingPunct="0"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35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7" descr="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3598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Non so proprio come far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 ringraziare il mio Signor;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 ha dato i cieli da guardar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cubanite.com/foto/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214313"/>
            <a:ext cx="91440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 cieli da guardar,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i78.photobucket.com/albums/j87/avca/Van_Gogh_notte_stellata_70x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428860" y="1357298"/>
            <a:ext cx="4572000" cy="2124075"/>
          </a:xfrm>
          <a:prstGeom prst="rect">
            <a:avLst/>
          </a:prstGeom>
          <a:solidFill>
            <a:srgbClr val="FFFF00">
              <a:alpha val="50196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la bocca per cantar,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img360.imageshack.us/img360/6867/girotondock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142976" y="2500306"/>
            <a:ext cx="6357950" cy="1446550"/>
          </a:xfrm>
          <a:prstGeom prst="rect">
            <a:avLst/>
          </a:prstGeom>
          <a:solidFill>
            <a:srgbClr val="11FFFC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il mondo per amar, </a:t>
            </a:r>
            <a:endParaRPr lang="it-IT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edizionilafionda.it/public/A%20chi%20darò%20il%20mio%20cuo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-17463"/>
            <a:ext cx="535781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14375" y="2357438"/>
            <a:ext cx="782161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 </a:t>
            </a:r>
            <a:b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92956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Dio, Padre buono, </a:t>
            </a:r>
          </a:p>
          <a:p>
            <a:r>
              <a:rPr lang="it-IT" sz="4000">
                <a:latin typeface="Calibri" pitchFamily="34" charset="0"/>
              </a:rPr>
              <a:t>che ci perdona sempre </a:t>
            </a:r>
          </a:p>
          <a:p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sz="4000" b="1">
                <a:latin typeface="Calibri" pitchFamily="34" charset="0"/>
              </a:rPr>
              <a:t>				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it-IT" sz="4000">
                <a:latin typeface="Eras Bold ITC" pitchFamily="34" charset="0"/>
              </a:rPr>
              <a:t>Gloria a Dio nell'alto dei cieli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e pace in terra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agli uomini di buona volontà.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Noi ti lodiamo, ti benediciamo,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ti adoriamo, ti glorifichiamo,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ti rendiamo grazie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per la tua gloria immensa,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Signore Dio, Re del Cielo,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0" y="0"/>
            <a:ext cx="91440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Dio della libertà e della pace, che nel perdono dei peccati ci doni il segno della creazione nuova, fa' che tutta la nostra vita riconciliata nel tuo amore diventi lode e annunzio della tua misericordia. Per il nostro Signore Gesù Cristo, tuo Figlio, che è Dio, e vive e regna con te, nell'unità dello Spirito Santo, per tutti i secoli dei secoli.</a:t>
            </a:r>
          </a:p>
          <a:p>
            <a:pPr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				                          </a:t>
            </a:r>
            <a:r>
              <a:rPr lang="it-IT" sz="4000" b="1" dirty="0">
                <a:latin typeface="+mj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0723" name="Picture 4" descr="N:\05 Fotografie\Cattedrale\Cresime\Cresime 2007\PICT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0"/>
            <a:ext cx="4418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gere.altervista.org/images%20due/Strada-S.Marco-360K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71563" y="1928813"/>
            <a:ext cx="7929562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800" b="1" dirty="0"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Times New Roman" pitchFamily="18" charset="0"/>
              </a:rPr>
              <a:t>CAMMINERO‘</a:t>
            </a:r>
            <a:endParaRPr lang="it-IT" sz="8800" dirty="0"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747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http://www.diit.unict.it/users/campi/arcobaleno-dopp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4400550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Dal libro del profeta Isaia</a:t>
            </a:r>
          </a:p>
          <a:p>
            <a:pPr algn="ctr" eaLnBrk="0" hangingPunct="0">
              <a:defRPr/>
            </a:pP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Così dice il Signore: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«Non ricordate più le cose passate, non pensate più alle cose antiche! Ecco, io faccio una cosa nuova: proprio ora germoglia, non ve ne accorgete?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http://wintech.com.pt/galeria/data/media/7/Deserto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2"/>
          <p:cNvSpPr>
            <a:spLocks noChangeArrowheads="1"/>
          </p:cNvSpPr>
          <p:nvPr/>
        </p:nvSpPr>
        <p:spPr bwMode="auto">
          <a:xfrm>
            <a:off x="0" y="0"/>
            <a:ext cx="9144000" cy="2555875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Aprirò anche nel deserto una strada,</a:t>
            </a:r>
          </a:p>
          <a:p>
            <a:pPr algn="ctr" eaLnBrk="0" hangingPunct="0"/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immetterò fiumi nella steppa.</a:t>
            </a:r>
          </a:p>
          <a:p>
            <a:pPr algn="ctr" eaLnBrk="0" hangingPunct="0"/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Il popolo che io ho plasmato per me</a:t>
            </a:r>
          </a:p>
          <a:p>
            <a:pPr algn="ctr" eaLnBrk="0" hangingPunct="0"/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celebrerà le mie lodi.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ttp://digilander.libero.it/gabriellacannata/Immagini/MES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0" y="0"/>
            <a:ext cx="9144000" cy="50165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Invece tu non mi hai invocato, o Giacobbe;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anzi ti sei stancato di me, o Israele.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Tu mi hai dato molestia con i peccati,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mi hai stancato con le tue iniquità.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Io, </a:t>
            </a:r>
            <a:r>
              <a:rPr lang="it-IT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io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cancello i tuoi misfatti per amore di me stesso, e non ricordo più i tuoi peccati».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Parola di Dio.     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a-ES" sz="6600" b="1" i="1">
                <a:solidFill>
                  <a:srgbClr val="FF0A1E"/>
                </a:solidFill>
                <a:latin typeface="Comic Sans MS" pitchFamily="66" charset="0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071938" y="1341438"/>
            <a:ext cx="5072062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Rinnovaci, Signore, col tuo perdono.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14313" y="3071813"/>
            <a:ext cx="8715375" cy="3786187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Beato l’uomo che ha cura del debole: nel giorno della sventura il Signore lo libera. Il Signore veglierà su di lui, lo farà vivere beato sulla terra, non lo abbandonerà in preda ai nemici.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-22225"/>
            <a:ext cx="51435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0" y="1225550"/>
            <a:ext cx="5357813" cy="56324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 i="1" dirty="0">
                <a:latin typeface="Comic Sans MS" pitchFamily="66" charset="0"/>
              </a:rPr>
              <a:t>Il Signore lo sosterrà sul letto del dolore; tu lo assisti quando giace ammalato. Io ho detto: «Pietà di me, Signore, guariscimi: contro di te ho peccato».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5072063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Rinnovaci, Signore, col tuo perdono.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2" descr="http://tillilh9821.altervista.org/albums/userpics/10001/1218077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06363" y="3500438"/>
            <a:ext cx="9037637" cy="3170237"/>
          </a:xfrm>
          <a:prstGeom prst="rect">
            <a:avLst/>
          </a:prstGeom>
          <a:solidFill>
            <a:srgbClr val="008000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sz="4000" b="1" i="1">
                <a:solidFill>
                  <a:schemeClr val="bg1"/>
                </a:solidFill>
                <a:latin typeface="Comic Sans MS" pitchFamily="66" charset="0"/>
              </a:rPr>
              <a:t>Per la mia integrità tu mi sostieni e mi fai stare alla tua presenza per sempre. Sia benedetto il Signore, Dio d’Israele, da sempre e per sempre. Amen, amen. </a:t>
            </a:r>
            <a:endParaRPr lang="ca-ES" sz="4000" b="1" i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071938" y="1341438"/>
            <a:ext cx="5072062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Rinnovaci, Signore, col tuo perdono.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4357688"/>
            <a:ext cx="9144000" cy="2554545"/>
          </a:xfrm>
          <a:prstGeom prst="rect">
            <a:avLst/>
          </a:prstGeom>
          <a:solidFill>
            <a:srgbClr val="008000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Il Signore mi ha mandato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a portare ai poveri il lieto annuncio, a proclamare ai prigionieri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la liberazione.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0" y="142875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Marco.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8915" name="Picture 4" descr="C:\Users\Fede\Desktop\22100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1" name="Rectangle 1"/>
          <p:cNvSpPr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Gesù entrò di nuovo a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Cafàrnao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dopo alcuni giorni.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25542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Si seppe che era in casa e si radunarono tante persone che non vi era più posto neanche davanti alla porta; ed egli annunciava loro la Parola.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ilpaletto.com/cansiglio-strada-del-taffarel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71688" y="285750"/>
            <a:ext cx="5286375" cy="1323975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Camminerò, camminerò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sulla tua strada, Signor.</a:t>
            </a:r>
            <a:endParaRPr lang="it-IT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170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Si recarono da lui portando un paralitico, sorretto da quattro persone.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Non potendo però portarglielo innanzi, a causa della folla,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4929188"/>
            <a:ext cx="9144000" cy="1323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scoperchiarono il tetto </a:t>
            </a:r>
          </a:p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nel punto dove egli si trovava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4071938"/>
            <a:ext cx="9144000" cy="1323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e, fatta un’apertura, calarono la barella su cui era adagiato il paralitico.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6129338" cy="708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Gesù, vedendo la loro fede,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disse al paralitico: «Figlio, ti sono perdonati i peccati».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Erano seduti là alcuni scribi e pensavano in cuor loro: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19383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«Perché costui parla così? Bestemmia! Chi può perdonare i peccati, se non Dio solo?».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58738"/>
            <a:ext cx="9144000" cy="1323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E subito Gesù, conoscendo nel suo spirito che così pensavano tra sé,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disse loro: «Perché pensate queste cose nel vostro cuore?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magine 5" descr="Immagine95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9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57875" y="1071563"/>
            <a:ext cx="328612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Dammi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la mano,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voglio restar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sempre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insieme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 te.</a:t>
            </a:r>
            <a:endParaRPr lang="it-IT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487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19383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Che cosa è più facile: dire al paralitico “Ti sono perdonati i peccati”, oppure dire “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Àlzati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, prendi la tua barella e cammina”?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19383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Ora, perché sappiate che il Figlio dell’uomo ha il potere di perdonare i peccati sulla terra,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dico a te – disse al paralitico –: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àlzati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, prendi la tua barella e va’ a casa tua».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ttangolo 1"/>
          <p:cNvSpPr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Quello si alzò e subito prese la sua barella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708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e sotto gli occhi di tutti se ne andò,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19383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e tutti si meravigliarono e lodavano Dio, dicendo: «Non abbiamo mai visto nulla di simile!».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http://localhost:1080/download/immagini/12Bi_TO/07B_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5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8372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00750" y="1071563"/>
            <a:ext cx="314325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Quando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ero solo,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solo e stanco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del mondo, </a:t>
            </a:r>
            <a:endParaRPr lang="it-IT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1507" name="Picture 7" descr="Immagine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6834188"/>
          </a:xfrm>
          <a:prstGeom prst="rect">
            <a:avLst/>
          </a:prstGeom>
          <a:noFill/>
          <a:ln w="57150">
            <a:solidFill>
              <a:srgbClr val="000066"/>
            </a:solidFill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36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70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15106" y="0"/>
            <a:ext cx="8713788" cy="547211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it-IT" sz="19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Benedici </a:t>
            </a:r>
          </a:p>
          <a:p>
            <a:pPr algn="ctr">
              <a:defRPr/>
            </a:pPr>
            <a:r>
              <a:rPr lang="it-IT" sz="19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o Signore</a:t>
            </a:r>
          </a:p>
        </p:txBody>
      </p:sp>
    </p:spTree>
    <p:extLst>
      <p:ext uri="{BB962C8B-B14F-4D97-AF65-F5344CB8AC3E}">
        <p14:creationId xmlns:p14="http://schemas.microsoft.com/office/powerpoint/2010/main" val="145150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lucianabartolini.net/Immagini/paesaggi/nebbi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857375" y="2928938"/>
            <a:ext cx="7000875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Nebbia e freddo, </a:t>
            </a:r>
          </a:p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giorni lunghi e amari </a:t>
            </a:r>
          </a:p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mentre il seme muore. </a:t>
            </a:r>
          </a:p>
        </p:txBody>
      </p:sp>
    </p:spTree>
    <p:extLst>
      <p:ext uri="{BB962C8B-B14F-4D97-AF65-F5344CB8AC3E}">
        <p14:creationId xmlns:p14="http://schemas.microsoft.com/office/powerpoint/2010/main" val="240702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macrofotografia.kay.it/corso%20di%20macrofotografia/pag.%207%20organizziamoci%20per%20la%20macro/spruzzat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857375" y="1643063"/>
            <a:ext cx="7286625" cy="1938337"/>
          </a:xfrm>
          <a:prstGeom prst="rect">
            <a:avLst/>
          </a:prstGeom>
          <a:solidFill>
            <a:schemeClr val="bg1">
              <a:alpha val="5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Poi il prodigio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antico e sempre nuovo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del primo filo d'erba. </a:t>
            </a:r>
          </a:p>
        </p:txBody>
      </p:sp>
    </p:spTree>
    <p:extLst>
      <p:ext uri="{BB962C8B-B14F-4D97-AF65-F5344CB8AC3E}">
        <p14:creationId xmlns:p14="http://schemas.microsoft.com/office/powerpoint/2010/main" val="202180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643042" y="214290"/>
            <a:ext cx="7143750" cy="1938338"/>
          </a:xfrm>
          <a:prstGeom prst="rect">
            <a:avLst/>
          </a:prstGeom>
          <a:solidFill>
            <a:srgbClr val="FFFFC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E nel vento dell'estate ondeggiano le spighe; avremo ancora pane.</a:t>
            </a:r>
          </a:p>
        </p:txBody>
      </p:sp>
    </p:spTree>
    <p:extLst>
      <p:ext uri="{BB962C8B-B14F-4D97-AF65-F5344CB8AC3E}">
        <p14:creationId xmlns:p14="http://schemas.microsoft.com/office/powerpoint/2010/main" val="205296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magine 3" descr="Immagine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285750" y="100020"/>
            <a:ext cx="6357938" cy="4400550"/>
          </a:xfrm>
          <a:prstGeom prst="rect">
            <a:avLst/>
          </a:prstGeom>
          <a:solidFill>
            <a:srgbClr val="FFFFCC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come il pane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  <p:extLst>
      <p:ext uri="{BB962C8B-B14F-4D97-AF65-F5344CB8AC3E}">
        <p14:creationId xmlns:p14="http://schemas.microsoft.com/office/powerpoint/2010/main" val="2633817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locanda_montisi_vitigno_vino_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642938" y="0"/>
            <a:ext cx="8501062" cy="25542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Nei filari dopo il lungo inverno fremono le viti. </a:t>
            </a:r>
          </a:p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La rugiada avvolge nel silenzio i primi tralci verdi.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PICT00081-2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ttangolo 2"/>
          <p:cNvSpPr>
            <a:spLocks noChangeArrowheads="1"/>
          </p:cNvSpPr>
          <p:nvPr/>
        </p:nvSpPr>
        <p:spPr bwMode="auto">
          <a:xfrm>
            <a:off x="1428750" y="204788"/>
            <a:ext cx="7643813" cy="1938337"/>
          </a:xfrm>
          <a:prstGeom prst="rect">
            <a:avLst/>
          </a:prstGeom>
          <a:solidFill>
            <a:srgbClr val="FFFFC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1438" indent="-71438" algn="just"/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Poi i colori dell'autunno coi grappoli maturi;</a:t>
            </a:r>
          </a:p>
          <a:p>
            <a:pPr marL="71438" indent="-71438" algn="just"/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avremo ancora vino.</a:t>
            </a:r>
          </a:p>
        </p:txBody>
      </p:sp>
    </p:spTree>
    <p:extLst>
      <p:ext uri="{BB962C8B-B14F-4D97-AF65-F5344CB8AC3E}">
        <p14:creationId xmlns:p14="http://schemas.microsoft.com/office/powerpoint/2010/main" val="394425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magine 3" descr="Immagine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285750" y="100020"/>
            <a:ext cx="6357938" cy="4400550"/>
          </a:xfrm>
          <a:prstGeom prst="rect">
            <a:avLst/>
          </a:prstGeom>
          <a:solidFill>
            <a:srgbClr val="FFFFCC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come il </a:t>
            </a:r>
            <a:r>
              <a:rPr lang="it-IT" sz="4000" b="1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vino</a:t>
            </a:r>
            <a:endParaRPr lang="it-IT" sz="4000" b="1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Rockwell Extra Bold" pitchFamily="18" charset="0"/>
            </a:endParaRP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  <p:extLst>
      <p:ext uri="{BB962C8B-B14F-4D97-AF65-F5344CB8AC3E}">
        <p14:creationId xmlns:p14="http://schemas.microsoft.com/office/powerpoint/2010/main" val="70842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72188" y="1214438"/>
            <a:ext cx="2224087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quando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non c'era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l'amor, </a:t>
            </a:r>
            <a:endParaRPr lang="it-IT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2531" name="Picture 6" descr="cammino11_bambino_che_piang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4938" cy="68167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409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037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530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335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blufiles.storage.live.com/y1pzsalN3QoCVEq9Fes7BSho8yR5mA1E8VaZlapqIai1TSD6sOiau_6MCMBXoMjBR0D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>
            <p:custDataLst>
              <p:tags r:id="rId3"/>
            </p:custDataLst>
          </p:nvPr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sp>
        <p:nvSpPr>
          <p:cNvPr id="5" name="CasellaDiTesto 4"/>
          <p:cNvSpPr txBox="1"/>
          <p:nvPr>
            <p:custDataLst>
              <p:tags r:id="rId4"/>
            </p:custDataLst>
          </p:nvPr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769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Immagine 4" descr="Immagine37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>
            <p:custDataLst>
              <p:tags r:id="rId3"/>
            </p:custDataLst>
          </p:nvPr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  <p:sp>
        <p:nvSpPr>
          <p:cNvPr id="4" name="CasellaDiTesto 3"/>
          <p:cNvSpPr txBox="1"/>
          <p:nvPr>
            <p:custDataLst>
              <p:tags r:id="rId4"/>
            </p:custDataLst>
          </p:nvPr>
        </p:nvSpPr>
        <p:spPr>
          <a:xfrm>
            <a:off x="4000496" y="457200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92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5" descr="F:\09 Presentazioni\Qumran\Immagine10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>
            <p:custDataLst>
              <p:tags r:id="rId3"/>
            </p:custDataLst>
          </p:nvPr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4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236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Users\Fede\Desktop\SANTO SPIRIT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>
            <p:custDataLst>
              <p:tags r:id="rId3"/>
            </p:custDataLst>
          </p:nvPr>
        </p:nvSpPr>
        <p:spPr>
          <a:xfrm>
            <a:off x="1071539" y="1166843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nome del Signore.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791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F:\09 Presentazioni\Qumran\Immagine10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>
            <p:custDataLst>
              <p:tags r:id="rId3"/>
            </p:custDataLst>
          </p:nvPr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4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15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Immagine 3" descr="Immagine34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>
            <p:custDataLst>
              <p:tags r:id="rId3"/>
            </p:custDataLst>
          </p:nvPr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</p:txBody>
      </p:sp>
      <p:sp>
        <p:nvSpPr>
          <p:cNvPr id="6" name="Rettangolo 5"/>
          <p:cNvSpPr/>
          <p:nvPr>
            <p:custDataLst>
              <p:tags r:id="rId4"/>
            </p:custDataLst>
          </p:nvPr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74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7292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1" descr="Immagine33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42976" y="285728"/>
            <a:ext cx="7072362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latin typeface="Calibri"/>
                <a:cs typeface="Times New Roman" pitchFamily="18" charset="0"/>
              </a:rPr>
              <a:t>tante persone vidi intorno a me:</a:t>
            </a:r>
            <a:endParaRPr lang="it-IT" b="1" dirty="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122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Immagine 3" descr="Eucaristia 7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>
            <p:custDataLst>
              <p:tags r:id="rId3"/>
            </p:custDataLst>
          </p:nvPr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451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1933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magine 2" descr="0015.ti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378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84147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544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006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4207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980728"/>
            <a:ext cx="9144001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7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5759" y="-53518"/>
            <a:ext cx="88924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è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il regno,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 tua la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nei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secoli.</a:t>
            </a:r>
            <a:endParaRPr lang="it-IT" sz="5400" dirty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06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26128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483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136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://www.aegidien.de/Erstkommunion2007/IMG_319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00232" y="357166"/>
            <a:ext cx="4572032" cy="708025"/>
          </a:xfrm>
          <a:prstGeom prst="rect">
            <a:avLst/>
          </a:prstGeom>
          <a:solidFill>
            <a:srgbClr val="FFFFFF">
              <a:alpha val="8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latin typeface="Calibri"/>
                <a:cs typeface="Times New Roman" pitchFamily="18" charset="0"/>
              </a:rPr>
              <a:t>sentivo cantare così:</a:t>
            </a:r>
            <a:endParaRPr lang="it-IT" b="1" dirty="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24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171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953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505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90116" name="Rettangolo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982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4"/>
            </p:custDataLst>
          </p:nvPr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113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573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157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  <a:r>
              <a:rPr lang="it-IT" sz="6600" b="1" dirty="0" smtClean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sul volto</a:t>
            </a:r>
            <a:r>
              <a:rPr lang="it-IT" sz="66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431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87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96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ilpaletto.com/cansiglio-strada-del-taffarel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71688" y="285750"/>
            <a:ext cx="5286375" cy="1323975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Camminerò, camminerò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sulla tua strada, Signor.</a:t>
            </a:r>
            <a:endParaRPr lang="it-IT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523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165252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357188" y="0"/>
            <a:ext cx="7643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54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24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  <a:p>
            <a:pPr algn="just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37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1037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0000">
              <a:schemeClr val="bg1"/>
            </a:gs>
            <a:gs pos="44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5753" y="2367171"/>
            <a:ext cx="8072494" cy="21236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66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  <a:t>Pane del cielo</a:t>
            </a:r>
            <a:br>
              <a:rPr lang="it-IT" sz="66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</a:br>
            <a:endParaRPr lang="it-IT" sz="6600" b="1" cap="all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59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val="69466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C:\Users\Fede\Desktop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34" y="612845"/>
            <a:ext cx="8143932" cy="5632311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non è rimasta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fredda la terra: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per nutrirci di Te,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Pane di Vita;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ed infiammare col tuo amore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l'umanità.</a:t>
            </a:r>
          </a:p>
        </p:txBody>
      </p:sp>
    </p:spTree>
    <p:extLst>
      <p:ext uri="{BB962C8B-B14F-4D97-AF65-F5344CB8AC3E}">
        <p14:creationId xmlns:p14="http://schemas.microsoft.com/office/powerpoint/2010/main" val="49150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val="415918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C:\Users\Fede\Desktop\cie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34" y="428604"/>
            <a:ext cx="8286808" cy="5940088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noFill/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Sì, il Cielo è qui su questa terra:</a:t>
            </a:r>
          </a:p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ma ci porti con Te</a:t>
            </a:r>
          </a:p>
          <a:p>
            <a:pPr algn="r"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nella tua casa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dove vivremo insieme a Te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l'eternità.</a:t>
            </a:r>
          </a:p>
        </p:txBody>
      </p:sp>
    </p:spTree>
    <p:extLst>
      <p:ext uri="{BB962C8B-B14F-4D97-AF65-F5344CB8AC3E}">
        <p14:creationId xmlns:p14="http://schemas.microsoft.com/office/powerpoint/2010/main" val="2953989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qchiOEkflthtAuLZIbi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F6UftKgds07Ji6FRRqwN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o67SLFDNkYUtNhHTeP9v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vmmxn79CLWZTIw8lRvxOd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qZVFRQ06x9lULKywypYu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5LGWguJgTvNCa5m790h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wGsORk5i2qPFAPUaTKCO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oDRz9whXTgnSKKlnyuay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X7oqbiPuTFAz5e8o9EYR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YWAgsWffFgW4huGtTT0cW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ZZfOWKms9TAjZbNaJlAe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EuOKsUgLXE82WA0D0uSc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uXvuFI9ECHHAlK0cirbo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Wfd95l5l1iC0QeYexBj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lfgDOcr0J6zLyfsz3jw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JK9XjcEMCSKCTXTsxTU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q4FJMYy0w5E3wvtQSem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1WluGALCrFJdj4iAqGe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z4KzxmkCGNIAYUvxZ5tZ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EXQrnZG1GEC2J3InihXeT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YjibpyhNFIQknYu3iB5AK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6az1zc8ogos0Yw8bA8JSY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pFKTeZl8jTYc7CnZ4Fhr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mZYU71XQR1dZalOjTpVf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60j0zc8EdHsKxjKVkSjbs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WZ8r1aLMSwbIgYETxPOb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eD24oywC4G44kR7aYTrP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O2LgqkungnCeTOZ6ndlT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1bUk2pEQiduOGOZi78c7H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DlDoBw7Zk2eKt3MPAYUDh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Gs5XjbSwdu2qMRQWoUPwY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7pdZZNf48MqBvse46sYLZ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g18saKhhasvkFKjc5g9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0bloIkOnycb6CXYQl5kQu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8Z7yjMgSvPEwfQN3sqtUB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d2NlmKbOuLK2lh9017F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6H73hCUnzESFTvvrU8j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LuOrMipsNVzYLW5eisyU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69FnDuzdxnkikdjBvkvUM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H7ypdBGK72znELoEUSzo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a9MrS0v551NWJ7aWQcCm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tBSUHXeocpnQYg54mCQC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fLPFQ6FA2dk62EWxiUIwI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ZNM8zPvXxzrdQ3fQQyO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3JWC8x3H76uqBPR3X6Kwf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Bq6t33SXTFXW3Qwrhrf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NeenNTs3DWhckb140Ef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DTOcrEs5Zm4FCSeFfYv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1EQwkqdrBall2AlzAsNAy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8Fy8PlpgCKJCeXG6efDo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JjAiT6EwHft4IIQMhn5c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tQuQIIp6ylP3LseO4fZOX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BjX6BUlzlUyKplYQWeKKU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yvfPkWRyci0IhkMuKa7T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YjvNqrQr9N53pBm41Ctm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oDGwaKZzNBG2xVkwwqHK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cCdUb8F8vpcawVR6Ug6rz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mn4qKv63FAjb0tBZBkqh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R00spB9Aizc8Qx7HVDom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zdJRDihv78IjTv3qh5uT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JZSC4SToNTPWiMgBMiS5b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OX13hDxTsshuKY1epBI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IG63Hp24rEdOGiiA9h6Yx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Wdh9Gjc1Z6iv3E3PCLfZ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t0iwCK4tts5Ek1NL7XeHr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beVmbzYX5P7sdZD3y7xv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RIDf3vN0iU0P6hHnTTvu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dyALtTGzTXxYncJVws9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rnTllaeE09c3v4Fh1TkI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3i7UvEXn2lVg06cS8yvlf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oMjHFgeqfJPbo5LrQwggX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MuXsoTlPmL6UlANYH9B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PI67GHZ5YYAvxcHNPxUU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TXEW7LWDxNl8OKF0Z4uU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JD1NEah9aBK246WRr1t4V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Wtzg7kTCWuWAPLxfA0bsb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Naa6Fbe9Bj6WzRcT3WRm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E4NNPAYcrQMOStVOg3BVg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IrxXe1XdqwPqGo50FIoNT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uTbG2GXeBPtdsIzHWcboS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3Q8rytJjnMNYZWZQlGbY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69aNO2h8YfH4XEMxZggcU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XsVmrXMbBuKTM2veSUXsR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gfdtVCKqsZuQ0XFo2us8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B9VdNLOklqGIo6clKwt7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QWLWwt6HIZB2Id53tUiu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wnLVVodU7GF7bIRrBjmMD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k3SJ1Komer8JWyBw2nYGn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01UuYPpIUJhDaATd5x7zXj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EQNmrjD65Aj3H2bmswLr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ZsLjP4hYOXOhPdTeoX2Bl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t8V2bWEGv1qgdjZXNlHyf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9CvUtR0vaBB1Fn22Bem8g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uLSPh84zIQSWj8OVBpXiM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cQmMaWXlzvGeql2MeLg3M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FNyvbllOecMv8J1EzRrAT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1l9uQth6T3LM31S0BiQWO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9I3TeGDWaYQh64gLXIdUB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JjFU6AjdfLxhW5FpMIJas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aN05TWP5QcjUEPsh7Fbh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FQCXnOUImZ8tygT8MG74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zZTDU06WhcqA736fQn1lf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YbprjFByIkDm89sVy1a8P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bgcnYSuaXG1SrxWuf7O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qrwblU3cJNmQxgB0YC1d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rktfibylpiHOFKG2YZfJq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YnNx47bNWNfHTK6d9qoF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J65xzXw9bqaaVqM2DCqC5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7OI5PqS1euogbvRvEueeu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mIbU1WRw730AwBSDmo8H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1q2NiRM5j2vORz5reGiLI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qHeeIvW9rPlMi2281f8b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nEhpdfxVI3JzC53C4AnS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0Sq3qdawiKun4N0rT7ldF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ZvNMobxhwz6uEjAXihGBv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i2JqW5obxNtHn8uDO4ZDb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C4XMsFLjHgyScK3YesSl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PWJZ7lgD5qYnIitYwDlBK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V94asi0D4QdB3oiUjzKR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1XVrsFtBBRUPqEtaCJpe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9uWKzQQxKQrj3ZQ0c6P5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69w5CUv0mRjG3ujq5PgEF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Ynkpu3P9VNcNOrvI5DL4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o6BtkBwjo1ytwypalMIBV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7fbpvu0ckAzUZdN0JdDCp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4oH4IXUBHR4yzQAt2Il84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fkUXiVhZmv8LZmiU61icG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UCzcmk2uXjdW0Quxb4Vld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MeerIO6Bjdugqin6zWWRy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CS5sezEewcIbQanuM3QbM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31fZF5xwl6A1KO0UXApEZ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8tEJW36UwA0iD3sXfv9lJ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x3lrqyQehlKQPlXUBenlZ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rJqc94vYpmvWHb5hoxL5W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YOPE2OoxEo6PTLlV8upqz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1sbXrZlUuEuGuPUi0hvYV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vzs29EkItcPwBC0doLIiW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TDMOkPPAU4idQK7VQDGS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bO9GCjmFViSYMmt4mocKT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kHOIDkI62lGVjhYIeJlpy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aztgb8ZmDd7ezonP0SDB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56CbIy0CNeHbJg46HR8tX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IySRlgK2DUOwAGrHEj6CY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uqdeVpxwTGzwxoDvVjvp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uVQ5w3P7PmwGcovppjzwr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YnOE1wjjM923hVDVVsgJZ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mDogHHFRzwAf94q7DEelo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shMavDYR2AR8GfelzFp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hVJSpiFFZOyXsvbEZpU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MJA5JN1U9t7VinPTtHLQ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RceZwTcQDVty4lVY5kOs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UiXfUwnSblqg8vJpmJMU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pQd4CKLLpJ0xItmdijc7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PiybyL4KJwuCP2m41TwVZ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c5td2Ap5PFa9MSoQJh7Hi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brJjtXuBr2KCE7LMtjMKO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jphtx8m3GK4mT2uJ6sAe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oadg5XNOUy2V8j10pmfo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xidJhKcj9z2a06fh3pfRP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kYUaH63dZPMoDV3lF2BAp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XiVK8jQ8t90YfP635gV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oBskdHJdgf7R5WSMmVT9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CXOwyZvktRGzGsqUC6Vd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T69SehJk1rv5mQmpbbdKU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ALcoyDXFPFltjDFBc2gAH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0onbjV0h2L5kIQEDjILZs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tjC3vrVItZg5Lv3XOkKp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27vKxRuYVbAdTRHRvP7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ksKS8gLXFI0qthuyKT3du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5vxBbfWOUhHoIFKRoBJ1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NqzdjKV4P7gmflx4v0Q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4zONTvrusOCVKaB2D4Yd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rivwRxd0pFQ4l0owRqC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rKjAmstmMPwQO7whmDUgr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X5GOBD7cxAxB0ybWu4KE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MhaZGuzAu8MHMZadqN4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exTSevNI4c2NeUyRPfzi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ic7X6q9PvNL7KrhILSHKS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oXLW2WdVo3xpVlMU85DSz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gFush83mRx3QN9c9ndCzp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lwVWQKC6ZSZG6szE4S1b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l5yCIYHqgZZy59VlccCf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XNs6HNyxHowAZrnj7MVGJ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070jEjSFoWzi7K9ChTRJi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2u9uYT5QkKj4Ml5o9fF2Z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GjCauu1O0Bp5v9akZAy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lIJppHtEplqxq7oDgag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Y3YOxTJC4fBsttamIAliV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tngzeZUFsqYcIfElXBibV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C2GZYgZdjTFAAyYEKIoN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hKUInCJ0Jn7zDxyZWpsc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wVSC2PPNDtpvVrgh4S6P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rgfz3ONwTqJp0bNwNEEP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8UbXnZ6nY1C5FD2Y02hK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2086</Words>
  <Application>Microsoft Office PowerPoint</Application>
  <PresentationFormat>Presentazione su schermo (4:3)</PresentationFormat>
  <Paragraphs>386</Paragraphs>
  <Slides>121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18</vt:i4>
      </vt:variant>
      <vt:variant>
        <vt:lpstr>Titoli diapositive</vt:lpstr>
      </vt:variant>
      <vt:variant>
        <vt:i4>121</vt:i4>
      </vt:variant>
    </vt:vector>
  </HeadingPairs>
  <TitlesOfParts>
    <vt:vector size="139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6_Tema di Office</vt:lpstr>
      <vt:lpstr>3_Struttura predefinita</vt:lpstr>
      <vt:lpstr>5_Tema di Office</vt:lpstr>
      <vt:lpstr>10_Tema di Office</vt:lpstr>
      <vt:lpstr>3_En blanco</vt:lpstr>
      <vt:lpstr>Tema di Office</vt:lpstr>
      <vt:lpstr>4_En blanco</vt:lpstr>
      <vt:lpstr>5_Struttura predefinita</vt:lpstr>
      <vt:lpstr>4_Tema di Office</vt:lpstr>
      <vt:lpstr>7_Tema di Office</vt:lpstr>
      <vt:lpstr>8_Tema di Office</vt:lpstr>
      <vt:lpstr>9_Tema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Cattedrale Pescia</dc:creator>
  <cp:keywords>2 tempo ordinario</cp:keywords>
  <cp:lastModifiedBy>Fede</cp:lastModifiedBy>
  <cp:revision>115</cp:revision>
  <dcterms:created xsi:type="dcterms:W3CDTF">2004-12-31T08:59:11Z</dcterms:created>
  <dcterms:modified xsi:type="dcterms:W3CDTF">2012-02-18T17:51:34Z</dcterms:modified>
</cp:coreProperties>
</file>